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3056207" y="908274"/>
            <a:ext cx="3031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human PlGF-2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#M30-019S / -019 / -020)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2670075" y="4912558"/>
            <a:ext cx="3891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PlGF-2. 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15% 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7718" y="1761473"/>
            <a:ext cx="1399041" cy="3041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17</cp:revision>
  <dcterms:created xsi:type="dcterms:W3CDTF">2011-09-08T13:23:55Z</dcterms:created>
  <dcterms:modified xsi:type="dcterms:W3CDTF">2015-03-23T07:37:49Z</dcterms:modified>
</cp:coreProperties>
</file>